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10" r:id="rId3"/>
    <p:sldId id="313" r:id="rId4"/>
    <p:sldId id="320" r:id="rId5"/>
    <p:sldId id="321" r:id="rId6"/>
    <p:sldId id="326" r:id="rId7"/>
    <p:sldId id="323" r:id="rId8"/>
    <p:sldId id="324" r:id="rId9"/>
    <p:sldId id="325" r:id="rId10"/>
    <p:sldId id="328" r:id="rId11"/>
    <p:sldId id="329" r:id="rId12"/>
    <p:sldId id="330" r:id="rId13"/>
    <p:sldId id="331" r:id="rId14"/>
    <p:sldId id="258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2E6F9C-627F-441E-B287-1444204BE351}" type="datetimeFigureOut">
              <a:rPr lang="nl-NL" smtClean="0"/>
              <a:t>14-1-2019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CE25C-A58A-490B-816D-3965FB16A2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7184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kbdirect.nl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1331640" y="908720"/>
            <a:ext cx="6768752" cy="2088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683568" y="3356992"/>
            <a:ext cx="8460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/>
              <a:t>Bedrijfsplan – LG33</a:t>
            </a:r>
            <a:endParaRPr lang="nl-NL" sz="3200" b="1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Exploitatiebegroting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Alle opbrengsten en kosten van het eerste jaar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2348880"/>
            <a:ext cx="5165607" cy="3290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49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1990" y="1196753"/>
            <a:ext cx="3482138" cy="333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32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Afschrijvingskosten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Hoeveel worden je gebouwen, machines en auto’s minder waard?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u="sng" dirty="0" smtClean="0"/>
              <a:t>Aanschafwaarde – restwaarde  </a:t>
            </a:r>
          </a:p>
          <a:p>
            <a:pPr marL="0" indent="0">
              <a:buNone/>
            </a:pPr>
            <a:r>
              <a:rPr lang="nl-NL" dirty="0" smtClean="0"/>
              <a:t>   Economische levensduur              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336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Afsluiting verslag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Trek een goede conclusie!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Wat is jullie idee? </a:t>
            </a:r>
          </a:p>
          <a:p>
            <a:pPr marL="0" indent="0">
              <a:buNone/>
            </a:pPr>
            <a:r>
              <a:rPr lang="nl-NL" dirty="0" smtClean="0"/>
              <a:t>Waarom gaat het werken?</a:t>
            </a:r>
          </a:p>
          <a:p>
            <a:pPr marL="0" indent="0">
              <a:buNone/>
            </a:pPr>
            <a:r>
              <a:rPr lang="nl-NL" dirty="0" smtClean="0"/>
              <a:t>Waarom zijn jullie beter dan de concurrentie?</a:t>
            </a:r>
          </a:p>
          <a:p>
            <a:pPr marL="0" indent="0">
              <a:buNone/>
            </a:pPr>
            <a:r>
              <a:rPr lang="nl-NL" dirty="0" smtClean="0"/>
              <a:t>Hoe ziet de toekomst van het bedrijf eruit?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GEEN NIEUWE DINGEN!</a:t>
            </a:r>
          </a:p>
        </p:txBody>
      </p:sp>
    </p:spTree>
    <p:extLst>
      <p:ext uri="{BB962C8B-B14F-4D97-AF65-F5344CB8AC3E}">
        <p14:creationId xmlns:p14="http://schemas.microsoft.com/office/powerpoint/2010/main" val="167697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 de slag!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t/m 4.3 af!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116632"/>
            <a:ext cx="2876550" cy="682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91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2.5 SWOT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u="sng" dirty="0" smtClean="0"/>
              <a:t>Interne analyse</a:t>
            </a:r>
          </a:p>
          <a:p>
            <a:pPr marL="0" indent="0">
              <a:buNone/>
            </a:pPr>
            <a:r>
              <a:rPr lang="nl-NL" dirty="0" err="1" smtClean="0"/>
              <a:t>Strenghts</a:t>
            </a:r>
            <a:r>
              <a:rPr lang="nl-NL" dirty="0" smtClean="0"/>
              <a:t> </a:t>
            </a:r>
          </a:p>
          <a:p>
            <a:pPr marL="0" indent="0">
              <a:buNone/>
            </a:pPr>
            <a:r>
              <a:rPr lang="nl-NL" dirty="0" err="1" smtClean="0"/>
              <a:t>Weaknesses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u="sng" dirty="0" smtClean="0"/>
              <a:t>Externe analyse</a:t>
            </a:r>
            <a:endParaRPr lang="nl-NL" u="sng" dirty="0"/>
          </a:p>
          <a:p>
            <a:pPr marL="0" indent="0">
              <a:buNone/>
            </a:pPr>
            <a:r>
              <a:rPr lang="nl-NL" dirty="0" err="1" smtClean="0"/>
              <a:t>Opportunities</a:t>
            </a:r>
            <a:endParaRPr lang="nl-NL" dirty="0" smtClean="0"/>
          </a:p>
          <a:p>
            <a:pPr marL="0" indent="0">
              <a:buNone/>
            </a:pPr>
            <a:r>
              <a:rPr lang="nl-NL" dirty="0" err="1" smtClean="0"/>
              <a:t>Threats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Je vertelt hier niets nieuws! Alles is eerder in je verslag al aan bod gekomen!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7941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Verzekeringen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nl-NL" dirty="0" smtClean="0"/>
              <a:t>Welke verzekeringen heb je als bedrijf allemaal nodig?</a:t>
            </a:r>
          </a:p>
          <a:p>
            <a:pPr marL="114300" indent="0">
              <a:buNone/>
            </a:pPr>
            <a:endParaRPr lang="nl-NL" dirty="0"/>
          </a:p>
          <a:p>
            <a:pPr marL="114300" indent="0">
              <a:buNone/>
            </a:pPr>
            <a:r>
              <a:rPr lang="nl-NL" dirty="0" smtClean="0"/>
              <a:t>Bedrijfsverzekeringen: bijv. aansprakelijkheidsverzekering, rechtsbijstandverzekering, brandverzekering, inboedelverzekering</a:t>
            </a:r>
          </a:p>
          <a:p>
            <a:pPr marL="114300" indent="0">
              <a:buNone/>
            </a:pPr>
            <a:endParaRPr lang="nl-NL" dirty="0"/>
          </a:p>
          <a:p>
            <a:pPr marL="114300" indent="0">
              <a:buNone/>
            </a:pPr>
            <a:r>
              <a:rPr lang="nl-NL" dirty="0" smtClean="0">
                <a:hlinkClick r:id="rId2"/>
              </a:rPr>
              <a:t>www.mkbdirect.nl</a:t>
            </a:r>
            <a:endParaRPr lang="nl-NL" dirty="0" smtClean="0"/>
          </a:p>
          <a:p>
            <a:pPr marL="114300" indent="0">
              <a:buNone/>
            </a:pPr>
            <a:endParaRPr lang="nl-NL" dirty="0"/>
          </a:p>
          <a:p>
            <a:pPr marL="11430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6906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4.1 Investeringsbegroting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Vaste activa (langer dan 1 jaar)</a:t>
            </a:r>
          </a:p>
          <a:p>
            <a:pPr>
              <a:buFontTx/>
              <a:buChar char="-"/>
            </a:pPr>
            <a:r>
              <a:rPr lang="nl-NL" dirty="0" smtClean="0"/>
              <a:t>Pand + grond</a:t>
            </a:r>
          </a:p>
          <a:p>
            <a:pPr>
              <a:buFontTx/>
              <a:buChar char="-"/>
            </a:pPr>
            <a:r>
              <a:rPr lang="nl-NL" dirty="0" smtClean="0"/>
              <a:t>Machines</a:t>
            </a:r>
          </a:p>
          <a:p>
            <a:pPr>
              <a:buFontTx/>
              <a:buChar char="-"/>
            </a:pPr>
            <a:r>
              <a:rPr lang="nl-NL" dirty="0" smtClean="0"/>
              <a:t>Auto’s</a:t>
            </a:r>
          </a:p>
          <a:p>
            <a:pPr>
              <a:buFontTx/>
              <a:buChar char="-"/>
            </a:pPr>
            <a:r>
              <a:rPr lang="nl-NL" dirty="0" smtClean="0"/>
              <a:t>Inventaris</a:t>
            </a:r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Vlottende (activa korter dan 1 jaar)</a:t>
            </a:r>
          </a:p>
          <a:p>
            <a:pPr>
              <a:buFontTx/>
              <a:buChar char="-"/>
            </a:pPr>
            <a:r>
              <a:rPr lang="nl-NL" dirty="0" smtClean="0"/>
              <a:t>Voorraden</a:t>
            </a:r>
          </a:p>
          <a:p>
            <a:pPr>
              <a:buFontTx/>
              <a:buChar char="-"/>
            </a:pPr>
            <a:r>
              <a:rPr lang="nl-NL" dirty="0" smtClean="0"/>
              <a:t>Kas en bank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61932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656692"/>
            <a:ext cx="6245911" cy="4788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350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</a:t>
            </a:r>
            <a:r>
              <a:rPr lang="nl-NL" dirty="0" smtClean="0"/>
              <a:t>inancieringsbegroting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Schulden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Eigen vermogen</a:t>
            </a:r>
          </a:p>
          <a:p>
            <a:pPr lvl="1">
              <a:buFontTx/>
              <a:buChar char="-"/>
            </a:pPr>
            <a:r>
              <a:rPr lang="nl-NL" dirty="0" smtClean="0"/>
              <a:t>Geld van jezelf</a:t>
            </a:r>
          </a:p>
          <a:p>
            <a:pPr lvl="1">
              <a:buFontTx/>
              <a:buChar char="-"/>
            </a:pPr>
            <a:r>
              <a:rPr lang="nl-NL" dirty="0" smtClean="0"/>
              <a:t>Geld van familie</a:t>
            </a:r>
          </a:p>
          <a:p>
            <a:pPr lvl="1">
              <a:buFontTx/>
              <a:buChar char="-"/>
            </a:pPr>
            <a:r>
              <a:rPr lang="nl-NL" dirty="0" smtClean="0"/>
              <a:t>Inbreng bedrijfsmiddelen.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41177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Financieringsbegroting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Lang vreemd vermogen</a:t>
            </a:r>
          </a:p>
          <a:p>
            <a:pPr>
              <a:buFontTx/>
              <a:buChar char="-"/>
            </a:pPr>
            <a:r>
              <a:rPr lang="nl-NL" dirty="0" smtClean="0"/>
              <a:t>Hypotheeklening (=75% van waarde pand)</a:t>
            </a:r>
          </a:p>
          <a:p>
            <a:pPr>
              <a:buFontTx/>
              <a:buChar char="-"/>
            </a:pPr>
            <a:r>
              <a:rPr lang="nl-NL" dirty="0" smtClean="0"/>
              <a:t>Banklening (=50% van waarde machines en voorraden)</a:t>
            </a:r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Kort vreemd vermogen</a:t>
            </a:r>
          </a:p>
          <a:p>
            <a:pPr>
              <a:buFontTx/>
              <a:buChar char="-"/>
            </a:pPr>
            <a:r>
              <a:rPr lang="nl-NL" dirty="0" smtClean="0"/>
              <a:t>Crediteuren</a:t>
            </a:r>
          </a:p>
          <a:p>
            <a:pPr>
              <a:buFontTx/>
              <a:buChar char="-"/>
            </a:pPr>
            <a:r>
              <a:rPr lang="nl-NL" dirty="0" smtClean="0"/>
              <a:t>Rekening Courant krediet (rood staan)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51908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Openingsbalans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024562"/>
            <a:ext cx="8244275" cy="319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3653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917</TotalTime>
  <Words>200</Words>
  <Application>Microsoft Office PowerPoint</Application>
  <PresentationFormat>Diavoorstelling (4:3)</PresentationFormat>
  <Paragraphs>61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7" baseType="lpstr">
      <vt:lpstr>Arial</vt:lpstr>
      <vt:lpstr>Calibri</vt:lpstr>
      <vt:lpstr>Kantoorthema</vt:lpstr>
      <vt:lpstr>PowerPoint-presentatie</vt:lpstr>
      <vt:lpstr>PowerPoint-presentatie</vt:lpstr>
      <vt:lpstr>2.5 SWOT</vt:lpstr>
      <vt:lpstr>Verzekeringen</vt:lpstr>
      <vt:lpstr>4.1 Investeringsbegroting</vt:lpstr>
      <vt:lpstr>PowerPoint-presentatie</vt:lpstr>
      <vt:lpstr>Financieringsbegroting</vt:lpstr>
      <vt:lpstr>Financieringsbegroting</vt:lpstr>
      <vt:lpstr>Openingsbalans</vt:lpstr>
      <vt:lpstr>Exploitatiebegroting</vt:lpstr>
      <vt:lpstr>PowerPoint-presentatie</vt:lpstr>
      <vt:lpstr>Afschrijvingskosten</vt:lpstr>
      <vt:lpstr>Afsluiting verslag</vt:lpstr>
      <vt:lpstr>Aan de slag!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Erp</cp:lastModifiedBy>
  <cp:revision>37</cp:revision>
  <dcterms:created xsi:type="dcterms:W3CDTF">2013-11-15T15:05:42Z</dcterms:created>
  <dcterms:modified xsi:type="dcterms:W3CDTF">2019-01-14T15:09:38Z</dcterms:modified>
</cp:coreProperties>
</file>